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503030501040103" pitchFamily="34" charset="0"/>
      <p:regular r:id="rId18"/>
    </p:embeddedFont>
    <p:embeddedFont>
      <p:font typeface="League Spartan" pitchFamily="2" charset="77"/>
      <p:regular r:id="rId19"/>
      <p:bold r:id="rId20"/>
    </p:embeddedFont>
    <p:embeddedFont>
      <p:font typeface="Open Sauce Light" pitchFamily="2" charset="77"/>
      <p:regular r:id="rId21"/>
    </p:embeddedFont>
    <p:embeddedFont>
      <p:font typeface="Poppins Light" panose="020B0604020202020204" pitchFamily="34" charset="0"/>
      <p:regular r:id="rId22"/>
    </p:embeddedFont>
    <p:embeddedFont>
      <p:font typeface="Poppins Light Bold" panose="02000000000000000000" pitchFamily="2" charset="77"/>
      <p:regular r:id="rId23"/>
    </p:embeddedFont>
    <p:embeddedFont>
      <p:font typeface="Poppins Medium" panose="020B0604020202020204" pitchFamily="34" charset="0"/>
      <p:regular r:id="rId24"/>
    </p:embeddedFont>
    <p:embeddedFont>
      <p:font typeface="Poppins Medium Bold" panose="02000000000000000000" pitchFamily="2" charset="77"/>
      <p:regular r:id="rId25"/>
      <p:bold r:id="rId26"/>
    </p:embeddedFont>
    <p:embeddedFont>
      <p:font typeface="Poppins Ultra-Bold" pitchFamily="2" charset="7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3" autoAdjust="0"/>
  </p:normalViewPr>
  <p:slideViewPr>
    <p:cSldViewPr>
      <p:cViewPr varScale="1">
        <p:scale>
          <a:sx n="73" d="100"/>
          <a:sy n="73" d="100"/>
        </p:scale>
        <p:origin x="68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svg"/><Relationship Id="rId7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29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043548" y="-1135104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79269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7" y="0"/>
                </a:lnTo>
                <a:lnTo>
                  <a:pt x="6256397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748634" y="6083629"/>
            <a:ext cx="3925036" cy="122462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15938112" y="7721463"/>
            <a:ext cx="660594" cy="660594"/>
            <a:chOff x="0" y="0"/>
            <a:chExt cx="880792" cy="88079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80792" cy="88079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07BFF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>
              <a:off x="211622" y="277680"/>
              <a:ext cx="457548" cy="325431"/>
            </a:xfrm>
            <a:custGeom>
              <a:avLst/>
              <a:gdLst/>
              <a:ahLst/>
              <a:cxnLst/>
              <a:rect l="l" t="t" r="r" b="b"/>
              <a:pathLst>
                <a:path w="457548" h="325431">
                  <a:moveTo>
                    <a:pt x="0" y="0"/>
                  </a:moveTo>
                  <a:lnTo>
                    <a:pt x="457548" y="0"/>
                  </a:lnTo>
                  <a:lnTo>
                    <a:pt x="457548" y="325432"/>
                  </a:lnTo>
                  <a:lnTo>
                    <a:pt x="0" y="325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83933" y="4387555"/>
            <a:ext cx="7042470" cy="5695598"/>
          </a:xfrm>
          <a:custGeom>
            <a:avLst/>
            <a:gdLst/>
            <a:ahLst/>
            <a:cxnLst/>
            <a:rect l="l" t="t" r="r" b="b"/>
            <a:pathLst>
              <a:path w="7042470" h="5695598">
                <a:moveTo>
                  <a:pt x="0" y="0"/>
                </a:moveTo>
                <a:lnTo>
                  <a:pt x="7042470" y="0"/>
                </a:lnTo>
                <a:lnTo>
                  <a:pt x="7042470" y="5695598"/>
                </a:lnTo>
                <a:lnTo>
                  <a:pt x="0" y="5695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748634" y="2215306"/>
            <a:ext cx="7850072" cy="3868323"/>
            <a:chOff x="0" y="0"/>
            <a:chExt cx="10466763" cy="515776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73139"/>
              <a:ext cx="10466763" cy="398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50"/>
                </a:lnSpc>
              </a:pPr>
              <a:r>
                <a:rPr lang="en-US" sz="10500">
                  <a:solidFill>
                    <a:srgbClr val="2F2535"/>
                  </a:solidFill>
                  <a:latin typeface="Poppins Bold Bold"/>
                </a:rPr>
                <a:t>PROTECT SYSTEM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28428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139238" y="6466380"/>
            <a:ext cx="5441146" cy="78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Sarah Almatrooshi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Afnan Alhammadi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666075" y="495177"/>
            <a:ext cx="2387472" cy="1067045"/>
          </a:xfrm>
          <a:custGeom>
            <a:avLst/>
            <a:gdLst/>
            <a:ahLst/>
            <a:cxnLst/>
            <a:rect l="l" t="t" r="r" b="b"/>
            <a:pathLst>
              <a:path w="2387472" h="1067045">
                <a:moveTo>
                  <a:pt x="0" y="0"/>
                </a:moveTo>
                <a:lnTo>
                  <a:pt x="2387471" y="0"/>
                </a:lnTo>
                <a:lnTo>
                  <a:pt x="2387471" y="1067046"/>
                </a:lnTo>
                <a:lnTo>
                  <a:pt x="0" y="1067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23" b="-52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79269" y="553636"/>
            <a:ext cx="3629978" cy="950128"/>
          </a:xfrm>
          <a:custGeom>
            <a:avLst/>
            <a:gdLst/>
            <a:ahLst/>
            <a:cxnLst/>
            <a:rect l="l" t="t" r="r" b="b"/>
            <a:pathLst>
              <a:path w="3629978" h="950128">
                <a:moveTo>
                  <a:pt x="0" y="0"/>
                </a:moveTo>
                <a:lnTo>
                  <a:pt x="3629978" y="0"/>
                </a:lnTo>
                <a:lnTo>
                  <a:pt x="3629978" y="950128"/>
                </a:lnTo>
                <a:lnTo>
                  <a:pt x="0" y="950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369825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6523979" y="1230408"/>
            <a:ext cx="5240042" cy="8601983"/>
          </a:xfrm>
          <a:custGeom>
            <a:avLst/>
            <a:gdLst/>
            <a:ahLst/>
            <a:cxnLst/>
            <a:rect l="l" t="t" r="r" b="b"/>
            <a:pathLst>
              <a:path w="5240042" h="8601983">
                <a:moveTo>
                  <a:pt x="0" y="0"/>
                </a:moveTo>
                <a:lnTo>
                  <a:pt x="5240042" y="0"/>
                </a:lnTo>
                <a:lnTo>
                  <a:pt x="5240042" y="8601983"/>
                </a:lnTo>
                <a:lnTo>
                  <a:pt x="0" y="8601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8907589"/>
            <a:ext cx="268055" cy="350711"/>
            <a:chOff x="0" y="0"/>
            <a:chExt cx="357406" cy="467614"/>
          </a:xfrm>
        </p:grpSpPr>
        <p:sp>
          <p:nvSpPr>
            <p:cNvPr id="5" name="Freeform 5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3569018"/>
            <a:ext cx="5495279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Feature Enhancements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-3574615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1102" y="9029684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79"/>
                </a:lnTo>
                <a:lnTo>
                  <a:pt x="0" y="447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14576" y="3472335"/>
            <a:ext cx="3611266" cy="3386956"/>
          </a:xfrm>
          <a:custGeom>
            <a:avLst/>
            <a:gdLst/>
            <a:ahLst/>
            <a:cxnLst/>
            <a:rect l="l" t="t" r="r" b="b"/>
            <a:pathLst>
              <a:path w="3611266" h="3386956">
                <a:moveTo>
                  <a:pt x="0" y="0"/>
                </a:moveTo>
                <a:lnTo>
                  <a:pt x="3611266" y="0"/>
                </a:lnTo>
                <a:lnTo>
                  <a:pt x="3611266" y="3386956"/>
                </a:lnTo>
                <a:lnTo>
                  <a:pt x="0" y="3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610" t="-25295" r="-54017" b="-1239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517441" y="2412295"/>
            <a:ext cx="409840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Mobile Application Integration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17441" y="4453255"/>
            <a:ext cx="409840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Notification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17441" y="6494215"/>
            <a:ext cx="409840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Real-time Appointment Scheduling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64021" y="4472305"/>
            <a:ext cx="46767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64021" y="2431345"/>
            <a:ext cx="46767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64021" y="6513265"/>
            <a:ext cx="46767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1570" y="1358997"/>
            <a:ext cx="4664861" cy="878167"/>
            <a:chOff x="0" y="0"/>
            <a:chExt cx="6219814" cy="117088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219814" cy="1170889"/>
            </a:xfrm>
            <a:prstGeom prst="rect">
              <a:avLst/>
            </a:prstGeom>
            <a:solidFill>
              <a:srgbClr val="407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19164" y="285302"/>
              <a:ext cx="5581486" cy="619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3199" spc="63">
                  <a:solidFill>
                    <a:srgbClr val="FFFFFF"/>
                  </a:solidFill>
                  <a:latin typeface="Poppins Medium Bold"/>
                </a:rPr>
                <a:t>Conclusion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25095" y="2901004"/>
            <a:ext cx="11837810" cy="924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</a:pPr>
            <a:r>
              <a:rPr lang="en-US" sz="3073">
                <a:solidFill>
                  <a:srgbClr val="2F2535"/>
                </a:solidFill>
                <a:latin typeface="Poppins Medium"/>
              </a:rPr>
              <a:t>The Success in our project is a reflection of the real teamwork within our team and the support from our teacher. </a:t>
            </a:r>
          </a:p>
          <a:p>
            <a:pPr algn="ctr">
              <a:lnSpc>
                <a:spcPts val="5470"/>
              </a:lnSpc>
            </a:pPr>
            <a:r>
              <a:rPr lang="en-US" sz="3073">
                <a:solidFill>
                  <a:srgbClr val="2F2535"/>
                </a:solidFill>
                <a:latin typeface="Poppins Medium"/>
              </a:rPr>
              <a:t>We learned and applied coding in Java and SQL, overcoming challenges and achieving great results. This experience underscores the importance of collaboration, leaving us with newfound knowledge and a successful project to be proud of."</a:t>
            </a:r>
          </a:p>
          <a:p>
            <a:pPr algn="ctr">
              <a:lnSpc>
                <a:spcPts val="4936"/>
              </a:lnSpc>
            </a:pPr>
            <a:endParaRPr lang="en-US" sz="3073">
              <a:solidFill>
                <a:srgbClr val="2F2535"/>
              </a:solidFill>
              <a:latin typeface="Poppins Medium"/>
            </a:endParaRPr>
          </a:p>
          <a:p>
            <a:pPr algn="ctr">
              <a:lnSpc>
                <a:spcPts val="4936"/>
              </a:lnSpc>
            </a:pPr>
            <a:endParaRPr lang="en-US" sz="3073">
              <a:solidFill>
                <a:srgbClr val="2F2535"/>
              </a:solidFill>
              <a:latin typeface="Poppins Medium"/>
            </a:endParaRPr>
          </a:p>
          <a:p>
            <a:pPr algn="ctr">
              <a:lnSpc>
                <a:spcPts val="4936"/>
              </a:lnSpc>
            </a:pPr>
            <a:endParaRPr lang="en-US" sz="3073">
              <a:solidFill>
                <a:srgbClr val="2F2535"/>
              </a:solidFill>
              <a:latin typeface="Poppins Medium"/>
            </a:endParaRPr>
          </a:p>
          <a:p>
            <a:pPr algn="ctr">
              <a:lnSpc>
                <a:spcPts val="4936"/>
              </a:lnSpc>
            </a:pPr>
            <a:endParaRPr lang="en-US" sz="3073">
              <a:solidFill>
                <a:srgbClr val="2F2535"/>
              </a:solidFill>
              <a:latin typeface="Poppins Medium"/>
            </a:endParaRPr>
          </a:p>
          <a:p>
            <a:pPr algn="ctr">
              <a:lnSpc>
                <a:spcPts val="6347"/>
              </a:lnSpc>
            </a:pPr>
            <a:endParaRPr lang="en-US" sz="3073">
              <a:solidFill>
                <a:srgbClr val="2F2535"/>
              </a:solidFill>
              <a:latin typeface="Poppins Medium"/>
            </a:endParaRPr>
          </a:p>
          <a:p>
            <a:pPr algn="ctr">
              <a:lnSpc>
                <a:spcPts val="4090"/>
              </a:lnSpc>
            </a:pPr>
            <a:endParaRPr lang="en-US" sz="3073">
              <a:solidFill>
                <a:srgbClr val="2F2535"/>
              </a:solidFill>
              <a:latin typeface="Poppins Medi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598706" y="1028700"/>
            <a:ext cx="660594" cy="660594"/>
            <a:chOff x="0" y="0"/>
            <a:chExt cx="880792" cy="88079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80792" cy="88079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2535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>
              <a:off x="211622" y="277680"/>
              <a:ext cx="457548" cy="325431"/>
            </a:xfrm>
            <a:custGeom>
              <a:avLst/>
              <a:gdLst/>
              <a:ahLst/>
              <a:cxnLst/>
              <a:rect l="l" t="t" r="r" b="b"/>
              <a:pathLst>
                <a:path w="457548" h="325431">
                  <a:moveTo>
                    <a:pt x="0" y="0"/>
                  </a:moveTo>
                  <a:lnTo>
                    <a:pt x="457548" y="0"/>
                  </a:lnTo>
                  <a:lnTo>
                    <a:pt x="457548" y="325432"/>
                  </a:lnTo>
                  <a:lnTo>
                    <a:pt x="0" y="325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10800000">
            <a:off x="-2778320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70508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756905" y="5734601"/>
            <a:ext cx="5531095" cy="6624066"/>
          </a:xfrm>
          <a:custGeom>
            <a:avLst/>
            <a:gdLst/>
            <a:ahLst/>
            <a:cxnLst/>
            <a:rect l="l" t="t" r="r" b="b"/>
            <a:pathLst>
              <a:path w="5531095" h="6624066">
                <a:moveTo>
                  <a:pt x="0" y="0"/>
                </a:moveTo>
                <a:lnTo>
                  <a:pt x="5531095" y="0"/>
                </a:lnTo>
                <a:lnTo>
                  <a:pt x="5531095" y="6624066"/>
                </a:lnTo>
                <a:lnTo>
                  <a:pt x="0" y="662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99843" y="4762382"/>
            <a:ext cx="422137" cy="422137"/>
          </a:xfrm>
          <a:custGeom>
            <a:avLst/>
            <a:gdLst/>
            <a:ahLst/>
            <a:cxnLst/>
            <a:rect l="l" t="t" r="r" b="b"/>
            <a:pathLst>
              <a:path w="422137" h="422137">
                <a:moveTo>
                  <a:pt x="0" y="0"/>
                </a:moveTo>
                <a:lnTo>
                  <a:pt x="422137" y="0"/>
                </a:lnTo>
                <a:lnTo>
                  <a:pt x="422137" y="422137"/>
                </a:lnTo>
                <a:lnTo>
                  <a:pt x="0" y="422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99843" y="5361933"/>
            <a:ext cx="432057" cy="432057"/>
          </a:xfrm>
          <a:custGeom>
            <a:avLst/>
            <a:gdLst/>
            <a:ahLst/>
            <a:cxnLst/>
            <a:rect l="l" t="t" r="r" b="b"/>
            <a:pathLst>
              <a:path w="432057" h="432057">
                <a:moveTo>
                  <a:pt x="0" y="0"/>
                </a:moveTo>
                <a:lnTo>
                  <a:pt x="432057" y="0"/>
                </a:lnTo>
                <a:lnTo>
                  <a:pt x="432057" y="432057"/>
                </a:lnTo>
                <a:lnTo>
                  <a:pt x="0" y="432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99843" y="6023541"/>
            <a:ext cx="417577" cy="268768"/>
          </a:xfrm>
          <a:custGeom>
            <a:avLst/>
            <a:gdLst/>
            <a:ahLst/>
            <a:cxnLst/>
            <a:rect l="l" t="t" r="r" b="b"/>
            <a:pathLst>
              <a:path w="417577" h="268768">
                <a:moveTo>
                  <a:pt x="0" y="0"/>
                </a:moveTo>
                <a:lnTo>
                  <a:pt x="417577" y="0"/>
                </a:lnTo>
                <a:lnTo>
                  <a:pt x="417577" y="268767"/>
                </a:lnTo>
                <a:lnTo>
                  <a:pt x="0" y="2687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236969"/>
            <a:ext cx="8728760" cy="12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sz="9200">
                <a:solidFill>
                  <a:srgbClr val="18253B"/>
                </a:solidFill>
                <a:latin typeface="Poppins Ultra-Bold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97032" y="4686182"/>
            <a:ext cx="5438373" cy="44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18253B"/>
                </a:solidFill>
                <a:latin typeface="Poppins Light"/>
              </a:rPr>
              <a:t>02 7077707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7032" y="5291679"/>
            <a:ext cx="5438373" cy="44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18253B"/>
                </a:solidFill>
                <a:latin typeface="Poppins Light"/>
              </a:rPr>
              <a:t>www.protectsystem.com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97032" y="5896526"/>
            <a:ext cx="6865867" cy="44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18253B"/>
                </a:solidFill>
                <a:latin typeface="Poppins Light"/>
              </a:rPr>
              <a:t>Sarah Almatrooshi - Afnan Alhammadi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42976" y="4409383"/>
            <a:ext cx="8304455" cy="271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436" spc="24">
                <a:solidFill>
                  <a:srgbClr val="2F2535"/>
                </a:solidFill>
                <a:latin typeface="Poppins Light"/>
              </a:rPr>
              <a:t>Our website is the official health platform for patients UAE in with government and private hospitals.</a:t>
            </a:r>
          </a:p>
          <a:p>
            <a:pPr algn="ctr">
              <a:lnSpc>
                <a:spcPts val="3655"/>
              </a:lnSpc>
            </a:pPr>
            <a:endParaRPr lang="en-US" sz="2436" spc="24">
              <a:solidFill>
                <a:srgbClr val="2F2535"/>
              </a:solidFill>
              <a:latin typeface="Poppins Light"/>
            </a:endParaRPr>
          </a:p>
          <a:p>
            <a:pPr algn="ctr">
              <a:lnSpc>
                <a:spcPts val="3655"/>
              </a:lnSpc>
            </a:pPr>
            <a:r>
              <a:rPr lang="en-US" sz="2436" spc="24">
                <a:solidFill>
                  <a:srgbClr val="2F2535"/>
                </a:solidFill>
                <a:latin typeface="Poppins Light"/>
              </a:rPr>
              <a:t> By helping users to find the nearest hospital for testing and providing a platform to register for test results.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68815" y="2292363"/>
            <a:ext cx="9975816" cy="210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5"/>
              </a:lnSpc>
            </a:pPr>
            <a:r>
              <a:rPr lang="en-US" sz="5068">
                <a:solidFill>
                  <a:srgbClr val="2F2535"/>
                </a:solidFill>
                <a:latin typeface="Poppins Bold Bold"/>
              </a:rPr>
              <a:t>PROTECT YOURSELF</a:t>
            </a:r>
          </a:p>
          <a:p>
            <a:pPr algn="ctr">
              <a:lnSpc>
                <a:spcPts val="5358"/>
              </a:lnSpc>
            </a:pPr>
            <a:r>
              <a:rPr lang="en-US" sz="4871">
                <a:solidFill>
                  <a:srgbClr val="2F2535"/>
                </a:solidFill>
                <a:latin typeface="Poppins Bold Bold"/>
              </a:rPr>
              <a:t>Protect Your Community</a:t>
            </a:r>
          </a:p>
          <a:p>
            <a:pPr algn="ctr">
              <a:lnSpc>
                <a:spcPts val="5575"/>
              </a:lnSpc>
            </a:pPr>
            <a:endParaRPr lang="en-US" sz="4871">
              <a:solidFill>
                <a:srgbClr val="2F2535"/>
              </a:solidFill>
              <a:latin typeface="Poppins Bold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598706" y="1028700"/>
            <a:ext cx="660594" cy="660594"/>
            <a:chOff x="0" y="0"/>
            <a:chExt cx="880792" cy="88079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80792" cy="88079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07BFF"/>
              </a:solidFill>
            </p:spPr>
          </p:sp>
        </p:grpSp>
        <p:sp>
          <p:nvSpPr>
            <p:cNvPr id="7" name="Freeform 7"/>
            <p:cNvSpPr/>
            <p:nvPr/>
          </p:nvSpPr>
          <p:spPr>
            <a:xfrm>
              <a:off x="211622" y="277680"/>
              <a:ext cx="457548" cy="325431"/>
            </a:xfrm>
            <a:custGeom>
              <a:avLst/>
              <a:gdLst/>
              <a:ahLst/>
              <a:cxnLst/>
              <a:rect l="l" t="t" r="r" b="b"/>
              <a:pathLst>
                <a:path w="457548" h="325431">
                  <a:moveTo>
                    <a:pt x="0" y="0"/>
                  </a:moveTo>
                  <a:lnTo>
                    <a:pt x="457548" y="0"/>
                  </a:lnTo>
                  <a:lnTo>
                    <a:pt x="457548" y="325432"/>
                  </a:lnTo>
                  <a:lnTo>
                    <a:pt x="0" y="325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370219" y="1358997"/>
            <a:ext cx="5143525" cy="6176722"/>
          </a:xfrm>
          <a:custGeom>
            <a:avLst/>
            <a:gdLst/>
            <a:ahLst/>
            <a:cxnLst/>
            <a:rect l="l" t="t" r="r" b="b"/>
            <a:pathLst>
              <a:path w="5143525" h="6176722">
                <a:moveTo>
                  <a:pt x="0" y="0"/>
                </a:moveTo>
                <a:lnTo>
                  <a:pt x="5143525" y="0"/>
                </a:lnTo>
                <a:lnTo>
                  <a:pt x="5143525" y="6176722"/>
                </a:lnTo>
                <a:lnTo>
                  <a:pt x="0" y="6176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192574">
            <a:off x="162682" y="3752423"/>
            <a:ext cx="3363589" cy="2794837"/>
          </a:xfrm>
          <a:custGeom>
            <a:avLst/>
            <a:gdLst/>
            <a:ahLst/>
            <a:cxnLst/>
            <a:rect l="l" t="t" r="r" b="b"/>
            <a:pathLst>
              <a:path w="3363589" h="2794837">
                <a:moveTo>
                  <a:pt x="0" y="0"/>
                </a:moveTo>
                <a:lnTo>
                  <a:pt x="3363589" y="0"/>
                </a:lnTo>
                <a:lnTo>
                  <a:pt x="3363589" y="2794836"/>
                </a:lnTo>
                <a:lnTo>
                  <a:pt x="0" y="2794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624602">
            <a:off x="-2601817" y="7264638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13974194" y="-1539583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98706" y="1028700"/>
            <a:ext cx="660594" cy="660594"/>
            <a:chOff x="0" y="0"/>
            <a:chExt cx="880792" cy="88079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80792" cy="88079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07B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211622" y="277680"/>
              <a:ext cx="457548" cy="325431"/>
            </a:xfrm>
            <a:custGeom>
              <a:avLst/>
              <a:gdLst/>
              <a:ahLst/>
              <a:cxnLst/>
              <a:rect l="l" t="t" r="r" b="b"/>
              <a:pathLst>
                <a:path w="457548" h="325431">
                  <a:moveTo>
                    <a:pt x="0" y="0"/>
                  </a:moveTo>
                  <a:lnTo>
                    <a:pt x="457548" y="0"/>
                  </a:lnTo>
                  <a:lnTo>
                    <a:pt x="457548" y="325432"/>
                  </a:lnTo>
                  <a:lnTo>
                    <a:pt x="0" y="325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93797" y="3596983"/>
            <a:ext cx="3584291" cy="3107986"/>
          </a:xfrm>
          <a:custGeom>
            <a:avLst/>
            <a:gdLst/>
            <a:ahLst/>
            <a:cxnLst/>
            <a:rect l="l" t="t" r="r" b="b"/>
            <a:pathLst>
              <a:path w="3584291" h="3107986">
                <a:moveTo>
                  <a:pt x="0" y="0"/>
                </a:moveTo>
                <a:lnTo>
                  <a:pt x="3584291" y="0"/>
                </a:lnTo>
                <a:lnTo>
                  <a:pt x="3584291" y="3107986"/>
                </a:lnTo>
                <a:lnTo>
                  <a:pt x="0" y="3107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6493" b="-3649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93797" y="1425672"/>
            <a:ext cx="998597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2F2535"/>
                </a:solidFill>
                <a:latin typeface="Poppins Bold Bold"/>
              </a:rPr>
              <a:t>SYMPTOMS</a:t>
            </a:r>
          </a:p>
        </p:txBody>
      </p:sp>
      <p:sp>
        <p:nvSpPr>
          <p:cNvPr id="9" name="Freeform 9"/>
          <p:cNvSpPr/>
          <p:nvPr/>
        </p:nvSpPr>
        <p:spPr>
          <a:xfrm>
            <a:off x="6262561" y="3596983"/>
            <a:ext cx="3584291" cy="3107986"/>
          </a:xfrm>
          <a:custGeom>
            <a:avLst/>
            <a:gdLst/>
            <a:ahLst/>
            <a:cxnLst/>
            <a:rect l="l" t="t" r="r" b="b"/>
            <a:pathLst>
              <a:path w="3584291" h="3107986">
                <a:moveTo>
                  <a:pt x="0" y="0"/>
                </a:moveTo>
                <a:lnTo>
                  <a:pt x="3584291" y="0"/>
                </a:lnTo>
                <a:lnTo>
                  <a:pt x="3584291" y="3107986"/>
                </a:lnTo>
                <a:lnTo>
                  <a:pt x="0" y="310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6493" b="-3649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31325" y="3596983"/>
            <a:ext cx="3584291" cy="3107986"/>
          </a:xfrm>
          <a:custGeom>
            <a:avLst/>
            <a:gdLst/>
            <a:ahLst/>
            <a:cxnLst/>
            <a:rect l="l" t="t" r="r" b="b"/>
            <a:pathLst>
              <a:path w="3584291" h="3107986">
                <a:moveTo>
                  <a:pt x="0" y="0"/>
                </a:moveTo>
                <a:lnTo>
                  <a:pt x="3584291" y="0"/>
                </a:lnTo>
                <a:lnTo>
                  <a:pt x="3584291" y="3107986"/>
                </a:lnTo>
                <a:lnTo>
                  <a:pt x="0" y="3107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033" r="-15033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93797" y="7683225"/>
            <a:ext cx="3584291" cy="873412"/>
            <a:chOff x="0" y="0"/>
            <a:chExt cx="4779055" cy="11645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9050"/>
              <a:ext cx="4779055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 spc="21">
                  <a:solidFill>
                    <a:srgbClr val="407BFF"/>
                  </a:solidFill>
                  <a:latin typeface="Poppins Light Bold"/>
                </a:rPr>
                <a:t>Fever, cough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51165"/>
              <a:ext cx="4779055" cy="413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62561" y="7683225"/>
            <a:ext cx="3584291" cy="873412"/>
            <a:chOff x="0" y="0"/>
            <a:chExt cx="4779055" cy="116455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4779055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 spc="21">
                  <a:solidFill>
                    <a:srgbClr val="407BFF"/>
                  </a:solidFill>
                  <a:latin typeface="Poppins Light Bold"/>
                </a:rPr>
                <a:t>Muscle ache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51165"/>
              <a:ext cx="4779055" cy="413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31325" y="7683225"/>
            <a:ext cx="3584291" cy="873412"/>
            <a:chOff x="0" y="0"/>
            <a:chExt cx="4779055" cy="116455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4779055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 spc="21">
                  <a:solidFill>
                    <a:srgbClr val="407BFF"/>
                  </a:solidFill>
                  <a:latin typeface="Poppins Light Bold"/>
                </a:rPr>
                <a:t>Loss of taste or smell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51165"/>
              <a:ext cx="4779055" cy="413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48500" y="3174427"/>
            <a:ext cx="6627105" cy="774027"/>
            <a:chOff x="0" y="0"/>
            <a:chExt cx="8836140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836140" cy="1032036"/>
            </a:xfrm>
            <a:prstGeom prst="rect">
              <a:avLst/>
            </a:prstGeom>
            <a:solidFill>
              <a:srgbClr val="407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50848" y="285302"/>
              <a:ext cx="7934443" cy="48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500" spc="50">
                  <a:solidFill>
                    <a:srgbClr val="FFFFFF"/>
                  </a:solidFill>
                  <a:latin typeface="Poppins Medium Bold"/>
                </a:rPr>
                <a:t>What to Do If You Test positive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7224" y="5593263"/>
            <a:ext cx="2283901" cy="2521021"/>
            <a:chOff x="0" y="0"/>
            <a:chExt cx="3045202" cy="3361361"/>
          </a:xfrm>
        </p:grpSpPr>
        <p:sp>
          <p:nvSpPr>
            <p:cNvPr id="6" name="TextBox 6"/>
            <p:cNvSpPr txBox="1"/>
            <p:nvPr/>
          </p:nvSpPr>
          <p:spPr>
            <a:xfrm>
              <a:off x="0" y="2947976"/>
              <a:ext cx="3045202" cy="413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2F2535"/>
                  </a:solidFill>
                  <a:latin typeface="Poppins Light"/>
                </a:rPr>
                <a:t>Track Your fever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33594" y="0"/>
              <a:ext cx="2978013" cy="1868027"/>
            </a:xfrm>
            <a:custGeom>
              <a:avLst/>
              <a:gdLst/>
              <a:ahLst/>
              <a:cxnLst/>
              <a:rect l="l" t="t" r="r" b="b"/>
              <a:pathLst>
                <a:path w="2978013" h="1868027">
                  <a:moveTo>
                    <a:pt x="0" y="0"/>
                  </a:moveTo>
                  <a:lnTo>
                    <a:pt x="2978013" y="0"/>
                  </a:lnTo>
                  <a:lnTo>
                    <a:pt x="2978013" y="1868027"/>
                  </a:lnTo>
                  <a:lnTo>
                    <a:pt x="0" y="1868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4617137" y="7755213"/>
            <a:ext cx="2231831" cy="65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8"/>
              </a:lnSpc>
            </a:pPr>
            <a:r>
              <a:rPr lang="en-US" sz="1758" spc="17">
                <a:solidFill>
                  <a:srgbClr val="2F2535"/>
                </a:solidFill>
                <a:latin typeface="Poppins Light"/>
              </a:rPr>
              <a:t>Use “ Protect System  “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819637" y="5682396"/>
            <a:ext cx="2283901" cy="2431889"/>
            <a:chOff x="0" y="0"/>
            <a:chExt cx="3045202" cy="32425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29133"/>
              <a:ext cx="3045202" cy="413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2F2535"/>
                  </a:solidFill>
                  <a:latin typeface="Poppins Light"/>
                </a:rPr>
                <a:t>Stay safe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28745" y="0"/>
              <a:ext cx="3009017" cy="1630340"/>
            </a:xfrm>
            <a:custGeom>
              <a:avLst/>
              <a:gdLst/>
              <a:ahLst/>
              <a:cxnLst/>
              <a:rect l="l" t="t" r="r" b="b"/>
              <a:pathLst>
                <a:path w="3009017" h="1630340">
                  <a:moveTo>
                    <a:pt x="0" y="0"/>
                  </a:moveTo>
                  <a:lnTo>
                    <a:pt x="3009018" y="0"/>
                  </a:lnTo>
                  <a:lnTo>
                    <a:pt x="3009018" y="1630340"/>
                  </a:lnTo>
                  <a:lnTo>
                    <a:pt x="0" y="1630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8002049" y="5356874"/>
            <a:ext cx="2283901" cy="2757411"/>
            <a:chOff x="0" y="0"/>
            <a:chExt cx="3045202" cy="367654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263162"/>
              <a:ext cx="3045202" cy="413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2F2535"/>
                  </a:solidFill>
                  <a:latin typeface="Poppins Light"/>
                </a:rPr>
                <a:t>sterilization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995666" y="0"/>
              <a:ext cx="1053870" cy="2498399"/>
            </a:xfrm>
            <a:custGeom>
              <a:avLst/>
              <a:gdLst/>
              <a:ahLst/>
              <a:cxnLst/>
              <a:rect l="l" t="t" r="r" b="b"/>
              <a:pathLst>
                <a:path w="1053870" h="2498399">
                  <a:moveTo>
                    <a:pt x="0" y="0"/>
                  </a:moveTo>
                  <a:lnTo>
                    <a:pt x="1053870" y="0"/>
                  </a:lnTo>
                  <a:lnTo>
                    <a:pt x="1053870" y="2498399"/>
                  </a:lnTo>
                  <a:lnTo>
                    <a:pt x="0" y="2498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184462" y="5356874"/>
            <a:ext cx="2283901" cy="2757411"/>
            <a:chOff x="0" y="0"/>
            <a:chExt cx="3045202" cy="367654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263162"/>
              <a:ext cx="3045202" cy="413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2F2535"/>
                  </a:solidFill>
                  <a:latin typeface="Poppins Light"/>
                </a:rPr>
                <a:t>Rest 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744988" y="0"/>
              <a:ext cx="1903326" cy="2498399"/>
            </a:xfrm>
            <a:custGeom>
              <a:avLst/>
              <a:gdLst/>
              <a:ahLst/>
              <a:cxnLst/>
              <a:rect l="l" t="t" r="r" b="b"/>
              <a:pathLst>
                <a:path w="1903326" h="2498399">
                  <a:moveTo>
                    <a:pt x="0" y="0"/>
                  </a:moveTo>
                  <a:lnTo>
                    <a:pt x="1903326" y="0"/>
                  </a:lnTo>
                  <a:lnTo>
                    <a:pt x="1903326" y="2498399"/>
                  </a:lnTo>
                  <a:lnTo>
                    <a:pt x="0" y="2498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429642">
            <a:off x="14001332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598706" y="1028700"/>
            <a:ext cx="660594" cy="660594"/>
            <a:chOff x="0" y="0"/>
            <a:chExt cx="880792" cy="88079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80792" cy="880792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07BFF"/>
              </a:solidFill>
            </p:spPr>
          </p:sp>
        </p:grpSp>
        <p:sp>
          <p:nvSpPr>
            <p:cNvPr id="23" name="Freeform 23"/>
            <p:cNvSpPr/>
            <p:nvPr/>
          </p:nvSpPr>
          <p:spPr>
            <a:xfrm>
              <a:off x="211622" y="277680"/>
              <a:ext cx="457548" cy="325431"/>
            </a:xfrm>
            <a:custGeom>
              <a:avLst/>
              <a:gdLst/>
              <a:ahLst/>
              <a:cxnLst/>
              <a:rect l="l" t="t" r="r" b="b"/>
              <a:pathLst>
                <a:path w="457548" h="325431">
                  <a:moveTo>
                    <a:pt x="0" y="0"/>
                  </a:moveTo>
                  <a:lnTo>
                    <a:pt x="457548" y="0"/>
                  </a:lnTo>
                  <a:lnTo>
                    <a:pt x="457548" y="325432"/>
                  </a:lnTo>
                  <a:lnTo>
                    <a:pt x="0" y="325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4867399" y="5593263"/>
            <a:ext cx="1731307" cy="1668350"/>
          </a:xfrm>
          <a:custGeom>
            <a:avLst/>
            <a:gdLst/>
            <a:ahLst/>
            <a:cxnLst/>
            <a:rect l="l" t="t" r="r" b="b"/>
            <a:pathLst>
              <a:path w="1731307" h="1668350">
                <a:moveTo>
                  <a:pt x="0" y="0"/>
                </a:moveTo>
                <a:lnTo>
                  <a:pt x="1731307" y="0"/>
                </a:lnTo>
                <a:lnTo>
                  <a:pt x="1731307" y="1668350"/>
                </a:lnTo>
                <a:lnTo>
                  <a:pt x="0" y="16683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56179" y="1707147"/>
            <a:ext cx="837564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2F2535"/>
                </a:solidFill>
                <a:latin typeface="Poppins Bold Bold"/>
              </a:rPr>
              <a:t>NEXT STEPS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98706" y="1028700"/>
            <a:ext cx="660594" cy="660594"/>
            <a:chOff x="0" y="0"/>
            <a:chExt cx="880792" cy="88079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0792" cy="88079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07B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211622" y="277680"/>
              <a:ext cx="457548" cy="325431"/>
            </a:xfrm>
            <a:custGeom>
              <a:avLst/>
              <a:gdLst/>
              <a:ahLst/>
              <a:cxnLst/>
              <a:rect l="l" t="t" r="r" b="b"/>
              <a:pathLst>
                <a:path w="457548" h="325431">
                  <a:moveTo>
                    <a:pt x="0" y="0"/>
                  </a:moveTo>
                  <a:lnTo>
                    <a:pt x="457548" y="0"/>
                  </a:lnTo>
                  <a:lnTo>
                    <a:pt x="457548" y="325432"/>
                  </a:lnTo>
                  <a:lnTo>
                    <a:pt x="0" y="325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916864" y="3955833"/>
            <a:ext cx="10968666" cy="36954"/>
          </a:xfrm>
          <a:prstGeom prst="rect">
            <a:avLst/>
          </a:prstGeom>
          <a:solidFill>
            <a:srgbClr val="2F2535"/>
          </a:solidFill>
        </p:spPr>
      </p:sp>
      <p:grpSp>
        <p:nvGrpSpPr>
          <p:cNvPr id="7" name="Group 7"/>
          <p:cNvGrpSpPr/>
          <p:nvPr/>
        </p:nvGrpSpPr>
        <p:grpSpPr>
          <a:xfrm>
            <a:off x="1916864" y="3862209"/>
            <a:ext cx="261156" cy="26115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337301" y="3862209"/>
            <a:ext cx="261156" cy="2611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760882" y="3862209"/>
            <a:ext cx="261156" cy="26115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808427" y="5290692"/>
            <a:ext cx="261156" cy="26115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786287" y="1425672"/>
            <a:ext cx="9363184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2F2535"/>
                </a:solidFill>
                <a:latin typeface="Poppins Bold Bold"/>
              </a:rPr>
              <a:t>TECHNOLOGY STACK</a:t>
            </a:r>
          </a:p>
        </p:txBody>
      </p:sp>
      <p:sp>
        <p:nvSpPr>
          <p:cNvPr id="16" name="Freeform 16"/>
          <p:cNvSpPr/>
          <p:nvPr/>
        </p:nvSpPr>
        <p:spPr>
          <a:xfrm>
            <a:off x="2333271" y="5475808"/>
            <a:ext cx="2106080" cy="1868297"/>
          </a:xfrm>
          <a:custGeom>
            <a:avLst/>
            <a:gdLst/>
            <a:ahLst/>
            <a:cxnLst/>
            <a:rect l="l" t="t" r="r" b="b"/>
            <a:pathLst>
              <a:path w="2106080" h="1868297">
                <a:moveTo>
                  <a:pt x="0" y="0"/>
                </a:moveTo>
                <a:lnTo>
                  <a:pt x="2106080" y="0"/>
                </a:lnTo>
                <a:lnTo>
                  <a:pt x="2106080" y="1868297"/>
                </a:lnTo>
                <a:lnTo>
                  <a:pt x="0" y="1868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963476" y="5662449"/>
            <a:ext cx="1569003" cy="1384414"/>
          </a:xfrm>
          <a:custGeom>
            <a:avLst/>
            <a:gdLst/>
            <a:ahLst/>
            <a:cxnLst/>
            <a:rect l="l" t="t" r="r" b="b"/>
            <a:pathLst>
              <a:path w="1569003" h="1384414">
                <a:moveTo>
                  <a:pt x="0" y="0"/>
                </a:moveTo>
                <a:lnTo>
                  <a:pt x="1569003" y="0"/>
                </a:lnTo>
                <a:lnTo>
                  <a:pt x="1569003" y="1384414"/>
                </a:lnTo>
                <a:lnTo>
                  <a:pt x="0" y="138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055912" y="5662449"/>
            <a:ext cx="1694350" cy="1495015"/>
          </a:xfrm>
          <a:custGeom>
            <a:avLst/>
            <a:gdLst/>
            <a:ahLst/>
            <a:cxnLst/>
            <a:rect l="l" t="t" r="r" b="b"/>
            <a:pathLst>
              <a:path w="1694350" h="1495015">
                <a:moveTo>
                  <a:pt x="0" y="0"/>
                </a:moveTo>
                <a:lnTo>
                  <a:pt x="1694350" y="0"/>
                </a:lnTo>
                <a:lnTo>
                  <a:pt x="1694350" y="1495015"/>
                </a:lnTo>
                <a:lnTo>
                  <a:pt x="0" y="149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178020" y="4532940"/>
            <a:ext cx="3490668" cy="1505872"/>
            <a:chOff x="0" y="0"/>
            <a:chExt cx="4654224" cy="200783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9050"/>
              <a:ext cx="4654224" cy="142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</a:pPr>
              <a:r>
                <a:rPr lang="en-US" sz="2199" spc="21">
                  <a:solidFill>
                    <a:srgbClr val="407BFF"/>
                  </a:solidFill>
                  <a:latin typeface="Poppins Light Bold"/>
                </a:rPr>
                <a:t>Backend: Java with Spring Boot</a:t>
              </a:r>
            </a:p>
            <a:p>
              <a:pPr>
                <a:lnSpc>
                  <a:spcPts val="2860"/>
                </a:lnSpc>
              </a:pPr>
              <a:endParaRPr lang="en-US" sz="2199" spc="21">
                <a:solidFill>
                  <a:srgbClr val="407BFF"/>
                </a:solidFill>
                <a:latin typeface="Poppins Light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05240"/>
              <a:ext cx="4654224" cy="40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5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760882" y="4437690"/>
            <a:ext cx="2855146" cy="1224759"/>
            <a:chOff x="0" y="0"/>
            <a:chExt cx="3806862" cy="163301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28575"/>
              <a:ext cx="3806862" cy="1029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35"/>
                </a:lnSpc>
              </a:pPr>
              <a:r>
                <a:rPr lang="en-US" sz="2411" spc="24">
                  <a:solidFill>
                    <a:srgbClr val="407BFF"/>
                  </a:solidFill>
                  <a:latin typeface="Poppins Light Bold"/>
                </a:rPr>
                <a:t>Frontend: visual studio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229001"/>
              <a:ext cx="3806862" cy="404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3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467879" y="4532940"/>
            <a:ext cx="3004563" cy="840466"/>
            <a:chOff x="0" y="0"/>
            <a:chExt cx="4006084" cy="112062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28575"/>
              <a:ext cx="4006084" cy="516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35"/>
                </a:lnSpc>
              </a:pPr>
              <a:r>
                <a:rPr lang="en-US" sz="2411" spc="24">
                  <a:solidFill>
                    <a:srgbClr val="407BFF"/>
                  </a:solidFill>
                  <a:latin typeface="Poppins Light Bold"/>
                </a:rPr>
                <a:t>Database: MySQL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16611"/>
              <a:ext cx="4006084" cy="404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3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750262" y="5934105"/>
            <a:ext cx="2377486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878" y="1402530"/>
            <a:ext cx="13956571" cy="7683955"/>
          </a:xfrm>
          <a:custGeom>
            <a:avLst/>
            <a:gdLst/>
            <a:ahLst/>
            <a:cxnLst/>
            <a:rect l="l" t="t" r="r" b="b"/>
            <a:pathLst>
              <a:path w="13956571" h="7683955">
                <a:moveTo>
                  <a:pt x="0" y="0"/>
                </a:moveTo>
                <a:lnTo>
                  <a:pt x="13956571" y="0"/>
                </a:lnTo>
                <a:lnTo>
                  <a:pt x="13956571" y="7683955"/>
                </a:lnTo>
                <a:lnTo>
                  <a:pt x="0" y="768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47483" y="6317742"/>
            <a:ext cx="6897767" cy="3697354"/>
          </a:xfrm>
          <a:custGeom>
            <a:avLst/>
            <a:gdLst/>
            <a:ahLst/>
            <a:cxnLst/>
            <a:rect l="l" t="t" r="r" b="b"/>
            <a:pathLst>
              <a:path w="6897767" h="3697354">
                <a:moveTo>
                  <a:pt x="0" y="0"/>
                </a:moveTo>
                <a:lnTo>
                  <a:pt x="6897767" y="0"/>
                </a:lnTo>
                <a:lnTo>
                  <a:pt x="6897767" y="3697354"/>
                </a:lnTo>
                <a:lnTo>
                  <a:pt x="0" y="3697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12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035997" y="363688"/>
            <a:ext cx="6216006" cy="831821"/>
            <a:chOff x="0" y="0"/>
            <a:chExt cx="8288008" cy="110909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8288008" cy="1109095"/>
            </a:xfrm>
            <a:prstGeom prst="rect">
              <a:avLst/>
            </a:prstGeom>
            <a:solidFill>
              <a:srgbClr val="E0EC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422881" y="268785"/>
              <a:ext cx="7442247" cy="59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1"/>
                </a:lnSpc>
              </a:pPr>
              <a:r>
                <a:rPr lang="en-US" sz="3001" spc="60">
                  <a:solidFill>
                    <a:srgbClr val="000000"/>
                  </a:solidFill>
                  <a:latin typeface="Poppins Medium"/>
                </a:rPr>
                <a:t>Home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3688409" y="5307587"/>
            <a:ext cx="1792362" cy="640770"/>
          </a:xfrm>
          <a:custGeom>
            <a:avLst/>
            <a:gdLst/>
            <a:ahLst/>
            <a:cxnLst/>
            <a:rect l="l" t="t" r="r" b="b"/>
            <a:pathLst>
              <a:path w="1792362" h="640770">
                <a:moveTo>
                  <a:pt x="0" y="0"/>
                </a:moveTo>
                <a:lnTo>
                  <a:pt x="1792363" y="0"/>
                </a:lnTo>
                <a:lnTo>
                  <a:pt x="1792363" y="640770"/>
                </a:lnTo>
                <a:lnTo>
                  <a:pt x="0" y="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98706" y="1028700"/>
            <a:ext cx="660594" cy="660594"/>
            <a:chOff x="0" y="0"/>
            <a:chExt cx="880792" cy="88079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0792" cy="88079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07B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211622" y="277680"/>
              <a:ext cx="457548" cy="325431"/>
            </a:xfrm>
            <a:custGeom>
              <a:avLst/>
              <a:gdLst/>
              <a:ahLst/>
              <a:cxnLst/>
              <a:rect l="l" t="t" r="r" b="b"/>
              <a:pathLst>
                <a:path w="457548" h="325431">
                  <a:moveTo>
                    <a:pt x="0" y="0"/>
                  </a:moveTo>
                  <a:lnTo>
                    <a:pt x="457548" y="0"/>
                  </a:lnTo>
                  <a:lnTo>
                    <a:pt x="457548" y="325432"/>
                  </a:lnTo>
                  <a:lnTo>
                    <a:pt x="0" y="325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303669" y="1358997"/>
            <a:ext cx="14639920" cy="8055044"/>
          </a:xfrm>
          <a:custGeom>
            <a:avLst/>
            <a:gdLst/>
            <a:ahLst/>
            <a:cxnLst/>
            <a:rect l="l" t="t" r="r" b="b"/>
            <a:pathLst>
              <a:path w="14639920" h="8055044">
                <a:moveTo>
                  <a:pt x="0" y="0"/>
                </a:moveTo>
                <a:lnTo>
                  <a:pt x="14639920" y="0"/>
                </a:lnTo>
                <a:lnTo>
                  <a:pt x="14639920" y="8055044"/>
                </a:lnTo>
                <a:lnTo>
                  <a:pt x="0" y="8055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2306" y="205008"/>
            <a:ext cx="6216006" cy="823692"/>
            <a:chOff x="0" y="0"/>
            <a:chExt cx="8288008" cy="1098256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8288008" cy="1098256"/>
            </a:xfrm>
            <a:prstGeom prst="rect">
              <a:avLst/>
            </a:prstGeom>
            <a:solidFill>
              <a:srgbClr val="E0EC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22881" y="268785"/>
              <a:ext cx="7442247" cy="579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1"/>
                </a:lnSpc>
              </a:pPr>
              <a:r>
                <a:rPr lang="en-US" sz="3001" spc="60">
                  <a:solidFill>
                    <a:srgbClr val="000000"/>
                  </a:solidFill>
                  <a:latin typeface="Poppins Medium"/>
                </a:rPr>
                <a:t>Login Page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484912" y="5882249"/>
            <a:ext cx="7421716" cy="4022695"/>
          </a:xfrm>
          <a:custGeom>
            <a:avLst/>
            <a:gdLst/>
            <a:ahLst/>
            <a:cxnLst/>
            <a:rect l="l" t="t" r="r" b="b"/>
            <a:pathLst>
              <a:path w="7421716" h="4022695">
                <a:moveTo>
                  <a:pt x="0" y="0"/>
                </a:moveTo>
                <a:lnTo>
                  <a:pt x="7421716" y="0"/>
                </a:lnTo>
                <a:lnTo>
                  <a:pt x="7421716" y="4022695"/>
                </a:lnTo>
                <a:lnTo>
                  <a:pt x="0" y="40226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4195770" y="4823115"/>
            <a:ext cx="1792362" cy="640770"/>
          </a:xfrm>
          <a:custGeom>
            <a:avLst/>
            <a:gdLst/>
            <a:ahLst/>
            <a:cxnLst/>
            <a:rect l="l" t="t" r="r" b="b"/>
            <a:pathLst>
              <a:path w="1792362" h="640770">
                <a:moveTo>
                  <a:pt x="0" y="0"/>
                </a:moveTo>
                <a:lnTo>
                  <a:pt x="1792362" y="0"/>
                </a:lnTo>
                <a:lnTo>
                  <a:pt x="1792362" y="640770"/>
                </a:lnTo>
                <a:lnTo>
                  <a:pt x="0" y="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7237" y="1769641"/>
            <a:ext cx="13429034" cy="7311489"/>
          </a:xfrm>
          <a:custGeom>
            <a:avLst/>
            <a:gdLst/>
            <a:ahLst/>
            <a:cxnLst/>
            <a:rect l="l" t="t" r="r" b="b"/>
            <a:pathLst>
              <a:path w="13429034" h="7311489">
                <a:moveTo>
                  <a:pt x="0" y="0"/>
                </a:moveTo>
                <a:lnTo>
                  <a:pt x="13429034" y="0"/>
                </a:lnTo>
                <a:lnTo>
                  <a:pt x="13429034" y="7311489"/>
                </a:lnTo>
                <a:lnTo>
                  <a:pt x="0" y="7311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52431" y="480902"/>
            <a:ext cx="6216006" cy="823692"/>
            <a:chOff x="0" y="0"/>
            <a:chExt cx="8288008" cy="109825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8288008" cy="1098256"/>
            </a:xfrm>
            <a:prstGeom prst="rect">
              <a:avLst/>
            </a:prstGeom>
            <a:solidFill>
              <a:srgbClr val="E0EC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22881" y="268785"/>
              <a:ext cx="7442247" cy="579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1"/>
                </a:lnSpc>
              </a:pPr>
              <a:r>
                <a:rPr lang="en-US" sz="3001" spc="60">
                  <a:solidFill>
                    <a:srgbClr val="000000"/>
                  </a:solidFill>
                  <a:latin typeface="Poppins Medium"/>
                </a:rPr>
                <a:t>About Patient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730612" y="5963999"/>
            <a:ext cx="6046022" cy="4110717"/>
          </a:xfrm>
          <a:custGeom>
            <a:avLst/>
            <a:gdLst/>
            <a:ahLst/>
            <a:cxnLst/>
            <a:rect l="l" t="t" r="r" b="b"/>
            <a:pathLst>
              <a:path w="6046022" h="4110717">
                <a:moveTo>
                  <a:pt x="0" y="0"/>
                </a:moveTo>
                <a:lnTo>
                  <a:pt x="6046022" y="0"/>
                </a:lnTo>
                <a:lnTo>
                  <a:pt x="6046022" y="4110718"/>
                </a:lnTo>
                <a:lnTo>
                  <a:pt x="0" y="411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8" b="-2378"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3280554" y="5105001"/>
            <a:ext cx="1792362" cy="640770"/>
          </a:xfrm>
          <a:custGeom>
            <a:avLst/>
            <a:gdLst/>
            <a:ahLst/>
            <a:cxnLst/>
            <a:rect l="l" t="t" r="r" b="b"/>
            <a:pathLst>
              <a:path w="1792362" h="640770">
                <a:moveTo>
                  <a:pt x="0" y="0"/>
                </a:moveTo>
                <a:lnTo>
                  <a:pt x="1792362" y="0"/>
                </a:lnTo>
                <a:lnTo>
                  <a:pt x="1792362" y="640769"/>
                </a:lnTo>
                <a:lnTo>
                  <a:pt x="0" y="64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801953" y="-1403692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1102" y="9029684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79"/>
                </a:lnTo>
                <a:lnTo>
                  <a:pt x="0" y="447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11994" y="1956299"/>
            <a:ext cx="6616181" cy="774027"/>
            <a:chOff x="0" y="0"/>
            <a:chExt cx="8821574" cy="1032036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8821574" cy="1032036"/>
            </a:xfrm>
            <a:prstGeom prst="rect">
              <a:avLst/>
            </a:prstGeom>
            <a:solidFill>
              <a:srgbClr val="407B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344424" y="285302"/>
              <a:ext cx="8132726" cy="48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50">
                  <a:solidFill>
                    <a:srgbClr val="FFFFFF"/>
                  </a:solidFill>
                  <a:latin typeface="Poppins Medium Bold"/>
                </a:rPr>
                <a:t>Please contact the below hospitals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732096" y="2941329"/>
            <a:ext cx="5426614" cy="7345671"/>
          </a:xfrm>
          <a:custGeom>
            <a:avLst/>
            <a:gdLst/>
            <a:ahLst/>
            <a:cxnLst/>
            <a:rect l="l" t="t" r="r" b="b"/>
            <a:pathLst>
              <a:path w="5426614" h="7345671">
                <a:moveTo>
                  <a:pt x="0" y="0"/>
                </a:moveTo>
                <a:lnTo>
                  <a:pt x="5426615" y="0"/>
                </a:lnTo>
                <a:lnTo>
                  <a:pt x="5426615" y="7345671"/>
                </a:lnTo>
                <a:lnTo>
                  <a:pt x="0" y="7345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87346" y="3392008"/>
            <a:ext cx="10171954" cy="5637676"/>
          </a:xfrm>
          <a:custGeom>
            <a:avLst/>
            <a:gdLst/>
            <a:ahLst/>
            <a:cxnLst/>
            <a:rect l="l" t="t" r="r" b="b"/>
            <a:pathLst>
              <a:path w="10171954" h="5637676">
                <a:moveTo>
                  <a:pt x="0" y="0"/>
                </a:moveTo>
                <a:lnTo>
                  <a:pt x="10171954" y="0"/>
                </a:lnTo>
                <a:lnTo>
                  <a:pt x="10171954" y="5637676"/>
                </a:lnTo>
                <a:lnTo>
                  <a:pt x="0" y="5637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11994" y="299812"/>
            <a:ext cx="5106555" cy="150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8"/>
              </a:lnSpc>
            </a:pPr>
            <a:r>
              <a:rPr lang="en-US" sz="5316">
                <a:solidFill>
                  <a:srgbClr val="2F2535"/>
                </a:solidFill>
                <a:latin typeface="Poppins Bold Bold"/>
              </a:rPr>
              <a:t>FOR MORE INFORMATION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Macintosh PowerPoint</Application>
  <PresentationFormat>Custom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Poppins Ultra-Bold</vt:lpstr>
      <vt:lpstr>Arial</vt:lpstr>
      <vt:lpstr>Open Sauce Light</vt:lpstr>
      <vt:lpstr>Poppins Light</vt:lpstr>
      <vt:lpstr>Poppins Medium Bold</vt:lpstr>
      <vt:lpstr>League Spartan</vt:lpstr>
      <vt:lpstr>Poppins Light Bold</vt:lpstr>
      <vt:lpstr>Poppins Medium</vt:lpstr>
      <vt:lpstr>Poppins Bold Bold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</dc:title>
  <cp:lastModifiedBy>Sarah Khaleifah Saeed Mohamed Almatrooshi</cp:lastModifiedBy>
  <cp:revision>1</cp:revision>
  <dcterms:created xsi:type="dcterms:W3CDTF">2006-08-16T00:00:00Z</dcterms:created>
  <dcterms:modified xsi:type="dcterms:W3CDTF">2024-01-26T05:53:34Z</dcterms:modified>
  <dc:identifier>DAF60_xc-vo</dc:identifier>
</cp:coreProperties>
</file>